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4630400" cy="8229600"/>
  <p:notesSz cx="8229600" cy="14630400"/>
  <p:embeddedFontLst>
    <p:embeddedFont>
      <p:font typeface="Merriweather" panose="020F0502020204030204" pitchFamily="2" charset="0"/>
      <p:regular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160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3386018"/>
            <a:ext cx="1236773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AI-Assisted Churn Analysis — Quick Brief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4527471"/>
            <a:ext cx="1290280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Problem: rising subscription churn. Objective: identify drivers, segment risk, recommend actions with budget priorities.</a:t>
            </a:r>
            <a:endParaRPr lang="en-US" sz="15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8A6918-39B8-7C19-13D4-C86E24B4A79D}"/>
              </a:ext>
            </a:extLst>
          </p:cNvPr>
          <p:cNvSpPr/>
          <p:nvPr/>
        </p:nvSpPr>
        <p:spPr>
          <a:xfrm>
            <a:off x="12680549" y="7420706"/>
            <a:ext cx="1887415" cy="703385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682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216116"/>
            <a:ext cx="5891093" cy="493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Churn Drivers (AI-derived)</a:t>
            </a:r>
            <a:endParaRPr lang="en-US" sz="3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798" y="3946684"/>
            <a:ext cx="493633" cy="4936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3798" y="4637722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Service Quality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63798" y="5040987"/>
            <a:ext cx="635269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 dropped calls, low data speeds → strong churn signal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3903" y="3946684"/>
            <a:ext cx="493633" cy="4936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13903" y="4637722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Billing Friction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13903" y="5040987"/>
            <a:ext cx="635269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Unexpected charges, late-payment patterns → churn spike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798" y="5641181"/>
            <a:ext cx="493633" cy="4936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63798" y="6332220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Support Volume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863798" y="6735485"/>
            <a:ext cx="635269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Repeated complaints in 30-day window → retention risk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13903" y="5641181"/>
            <a:ext cx="493633" cy="49363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13903" y="6332220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Plan Fit &amp; Tenure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13903" y="6735485"/>
            <a:ext cx="635269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Misaligned plan vs usage and short-tenure accounts → vulnerable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863798" y="7197447"/>
            <a:ext cx="12902803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Method: feature importance from model (usage, billing anomalies, complaint count, contract type, tenure).</a:t>
            </a:r>
            <a:endParaRPr lang="en-US" sz="15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7E8084-F80B-B954-4FC6-EC2775609E94}"/>
              </a:ext>
            </a:extLst>
          </p:cNvPr>
          <p:cNvSpPr/>
          <p:nvPr/>
        </p:nvSpPr>
        <p:spPr>
          <a:xfrm>
            <a:off x="12871939" y="7481768"/>
            <a:ext cx="1629508" cy="747832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61" y="561142"/>
            <a:ext cx="4470559" cy="59607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34846" y="3186470"/>
            <a:ext cx="3992166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Risk-Based Segmentation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5434846" y="3694152"/>
            <a:ext cx="863929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Data: model thresholds tuned for precision on High risk (reduce false alarms).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63761" y="6758345"/>
            <a:ext cx="4430911" cy="1077516"/>
          </a:xfrm>
          <a:prstGeom prst="roundRect">
            <a:avLst>
              <a:gd name="adj" fmla="val 627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32353" y="6926937"/>
            <a:ext cx="2013585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 Risk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32353" y="7241500"/>
            <a:ext cx="4093726" cy="425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12% by predicted probability. Recent complaints, billing issues, high service degradation.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099685" y="6758345"/>
            <a:ext cx="4430911" cy="1077516"/>
          </a:xfrm>
          <a:prstGeom prst="roundRect">
            <a:avLst>
              <a:gd name="adj" fmla="val 627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268278" y="6926937"/>
            <a:ext cx="2013585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Medium Risk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5268278" y="7241500"/>
            <a:ext cx="4093726" cy="425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Next 28%. Usage drop, intermittent support contacts, borderline billing delinquencies.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9635609" y="6758345"/>
            <a:ext cx="4431030" cy="1077516"/>
          </a:xfrm>
          <a:prstGeom prst="roundRect">
            <a:avLst>
              <a:gd name="adj" fmla="val 627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04202" y="6926937"/>
            <a:ext cx="2013585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 Risk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9804202" y="7241500"/>
            <a:ext cx="4093845" cy="425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Remaining customers. Stable usage, on-time payments, few support interactions.</a:t>
            </a:r>
            <a:endParaRPr lang="en-US" sz="12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4F1413-4E48-71B5-9982-08C778819FB3}"/>
              </a:ext>
            </a:extLst>
          </p:cNvPr>
          <p:cNvSpPr/>
          <p:nvPr/>
        </p:nvSpPr>
        <p:spPr>
          <a:xfrm>
            <a:off x="12813323" y="7835861"/>
            <a:ext cx="1699846" cy="314562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458C3A-8F30-36C1-7AC4-C1FB3DDA78CF}"/>
              </a:ext>
            </a:extLst>
          </p:cNvPr>
          <p:cNvSpPr/>
          <p:nvPr/>
        </p:nvSpPr>
        <p:spPr>
          <a:xfrm>
            <a:off x="14074140" y="7397262"/>
            <a:ext cx="316522" cy="438599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62169"/>
            <a:ext cx="9091017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Retention Actions &amp; Budget Allocation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272784"/>
            <a:ext cx="1187529" cy="7339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59819" y="2272784"/>
            <a:ext cx="2599253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 Risk — Personal Rescue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2359819" y="3191828"/>
            <a:ext cx="2599253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Immediate outreach + rollback fees + tailored offers. ETA: 0–7 days. Budget: 50% of retention spend.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563" y="2272784"/>
            <a:ext cx="1187529" cy="7339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63583" y="2272784"/>
            <a:ext cx="2599253" cy="115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Medium Risk — Targeted Campaigns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6763583" y="3577352"/>
            <a:ext cx="259925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Personalized plan swaps, credits, proactive diagnostics. ETA: 7–30 days. Budget: 30%.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328" y="2272784"/>
            <a:ext cx="1187529" cy="7339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67348" y="2272784"/>
            <a:ext cx="2599253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 Risk — Loyalty &amp; Upsell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1167348" y="3191828"/>
            <a:ext cx="2599253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Rewards, feature nudges, long-term incentives. Preserve revenue, small per-customer cost. Budget: 20%.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863798" y="5961731"/>
            <a:ext cx="12902803" cy="38457"/>
          </a:xfrm>
          <a:prstGeom prst="rect">
            <a:avLst/>
          </a:prstGeom>
          <a:solidFill>
            <a:srgbClr val="E2E6E9">
              <a:alpha val="50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863798" y="6277808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Next steps: deploy model to score weekly → trigger playbooks → track lift by cohort (churn %, retention cost per saved user).</a:t>
            </a:r>
            <a:endParaRPr lang="en-US" sz="1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437F4F-7198-0D5B-D085-E0AE0CA90C59}"/>
              </a:ext>
            </a:extLst>
          </p:cNvPr>
          <p:cNvSpPr/>
          <p:nvPr/>
        </p:nvSpPr>
        <p:spPr>
          <a:xfrm>
            <a:off x="12637477" y="7573108"/>
            <a:ext cx="1863969" cy="519962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274</Words>
  <Application>Microsoft Office PowerPoint</Application>
  <PresentationFormat>Custom</PresentationFormat>
  <Paragraphs>32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Ayush Singh</dc:creator>
  <cp:lastModifiedBy>Ayush Singh</cp:lastModifiedBy>
  <cp:revision>2</cp:revision>
  <dcterms:created xsi:type="dcterms:W3CDTF">2026-02-20T08:02:30Z</dcterms:created>
  <dcterms:modified xsi:type="dcterms:W3CDTF">2026-02-20T08:25:35Z</dcterms:modified>
</cp:coreProperties>
</file>